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50E6-8C07-4661-A531-B0504E421859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C308-ACB6-4A2F-A5F3-04F4C56E3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72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50E6-8C07-4661-A531-B0504E421859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C308-ACB6-4A2F-A5F3-04F4C56E3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7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50E6-8C07-4661-A531-B0504E421859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C308-ACB6-4A2F-A5F3-04F4C56E3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6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50E6-8C07-4661-A531-B0504E421859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C308-ACB6-4A2F-A5F3-04F4C56E3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5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50E6-8C07-4661-A531-B0504E421859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C308-ACB6-4A2F-A5F3-04F4C56E3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2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50E6-8C07-4661-A531-B0504E421859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C308-ACB6-4A2F-A5F3-04F4C56E3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08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50E6-8C07-4661-A531-B0504E421859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C308-ACB6-4A2F-A5F3-04F4C56E3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7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50E6-8C07-4661-A531-B0504E421859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C308-ACB6-4A2F-A5F3-04F4C56E3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350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50E6-8C07-4661-A531-B0504E421859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C308-ACB6-4A2F-A5F3-04F4C56E3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86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50E6-8C07-4661-A531-B0504E421859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C308-ACB6-4A2F-A5F3-04F4C56E3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58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50E6-8C07-4661-A531-B0504E421859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BC308-ACB6-4A2F-A5F3-04F4C56E3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790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450E6-8C07-4661-A531-B0504E421859}" type="datetimeFigureOut">
              <a:rPr lang="en-US" smtClean="0"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BC308-ACB6-4A2F-A5F3-04F4C56E3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39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mfs.noaa.gov/pr/images/cetaceans/humpbackwhale_noaa_large.jpg" TargetMode="External"/><Relationship Id="rId13" Type="http://schemas.openxmlformats.org/officeDocument/2006/relationships/hyperlink" Target="http://ruefind.com/images/thumbs/0024287.jpeg" TargetMode="External"/><Relationship Id="rId18" Type="http://schemas.openxmlformats.org/officeDocument/2006/relationships/hyperlink" Target="http://globalgolfermag.com/wp-content/uploads/2013/03/Biarritz-La-Phare-Golf-Club-France.jpg" TargetMode="External"/><Relationship Id="rId3" Type="http://schemas.openxmlformats.org/officeDocument/2006/relationships/hyperlink" Target="http://www.surfholidays.com/SurfHolidaysSite/files/6a/6a95f296-63ff-4e6e-a6ae-edb1a3981845.jpg" TargetMode="External"/><Relationship Id="rId7" Type="http://schemas.openxmlformats.org/officeDocument/2006/relationships/hyperlink" Target="http://upload.wikimedia.org/wikipedia/commons/5/50/Biarritz_052_Surf.jpg" TargetMode="External"/><Relationship Id="rId12" Type="http://schemas.openxmlformats.org/officeDocument/2006/relationships/hyperlink" Target="http://www.meretgolf.com/fileadmin/medias/images/actualites/citeocean/Cite_ocean_Biarritz_musee_mer_surf.jpg" TargetMode="External"/><Relationship Id="rId17" Type="http://schemas.openxmlformats.org/officeDocument/2006/relationships/hyperlink" Target="http://mw2.google.com/mw-panoramio/photos/medium/42258022.jpg" TargetMode="External"/><Relationship Id="rId2" Type="http://schemas.openxmlformats.org/officeDocument/2006/relationships/hyperlink" Target="http://farm7.staticflickr.com/6200/6029974872_78df63e079_z.jpg" TargetMode="External"/><Relationship Id="rId16" Type="http://schemas.openxmlformats.org/officeDocument/2006/relationships/hyperlink" Target="http://cdn.sheknows.com/articles/2010/12/hot-chocolat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dn.aspworldtour.com/wp-content/uploads/2012/07/sgbonnarme.jpg" TargetMode="External"/><Relationship Id="rId11" Type="http://schemas.openxmlformats.org/officeDocument/2006/relationships/hyperlink" Target="http://upload.wikimedia.org/wikipedia/en/7/7a/LegoBillundFishingVillage.jpg" TargetMode="External"/><Relationship Id="rId5" Type="http://schemas.openxmlformats.org/officeDocument/2006/relationships/hyperlink" Target="http://mensfame.com/wp-content/uploads/2011/08/Biarritz-754x565.jpg" TargetMode="External"/><Relationship Id="rId15" Type="http://schemas.openxmlformats.org/officeDocument/2006/relationships/hyperlink" Target="http://www.rawlifecoaching.com/wp-content/uploads/2009/08/cacao_bean1.jpg" TargetMode="External"/><Relationship Id="rId10" Type="http://schemas.openxmlformats.org/officeDocument/2006/relationships/hyperlink" Target="http://www.luxurytravelmagazine.com/property/hotel-du-palais-imperial-resort-and-spa-biarritz-aquitaine-france-luxury-hotels.php" TargetMode="External"/><Relationship Id="rId4" Type="http://schemas.openxmlformats.org/officeDocument/2006/relationships/hyperlink" Target="http://mensfame.com/wp-content/uploads/2011/08/biarritz_cote_atlantique.jpg" TargetMode="External"/><Relationship Id="rId9" Type="http://schemas.openxmlformats.org/officeDocument/2006/relationships/hyperlink" Target="http://www.biarritz-hotel.eu/image/tourisme-biarritz-pays-basque/biarritz/rocher-de-la-vierge-biarritz/rocher-de-la-vierge-biarritz_xs.jpg" TargetMode="External"/><Relationship Id="rId14" Type="http://schemas.openxmlformats.org/officeDocument/2006/relationships/hyperlink" Target="http://www.traveltain.com/wp-content/uploads/2013/05/MEDIA_695da33a-79df-4188-8611-d6b8c766764d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52" y="0"/>
            <a:ext cx="914615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30540"/>
            <a:ext cx="434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effectLst>
                  <a:glow rad="139700">
                    <a:schemeClr val="bg1">
                      <a:alpha val="95000"/>
                    </a:schemeClr>
                  </a:glow>
                </a:effectLst>
                <a:latin typeface="Mistral" panose="03090702030407020403" pitchFamily="66" charset="0"/>
              </a:rPr>
              <a:t>Biarritz</a:t>
            </a:r>
            <a:endParaRPr lang="en-US" sz="9600" dirty="0">
              <a:effectLst>
                <a:glow rad="139700">
                  <a:schemeClr val="bg1">
                    <a:alpha val="95000"/>
                  </a:schemeClr>
                </a:glow>
              </a:effectLst>
              <a:latin typeface="Mistral" panose="03090702030407020403" pitchFamily="66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777836" y="61722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>
                <a:solidFill>
                  <a:schemeClr val="bg1"/>
                </a:solidFill>
              </a:rPr>
              <a:t>Christine Kim, Period 2</a:t>
            </a:r>
          </a:p>
          <a:p>
            <a:pPr algn="r"/>
            <a:r>
              <a:rPr lang="en-US" sz="2400" dirty="0" smtClean="0">
                <a:solidFill>
                  <a:schemeClr val="bg1"/>
                </a:solidFill>
              </a:rPr>
              <a:t>Photo taken by: Getty of Biarritz Coastline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\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93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upload.wikimedia.org/wikipedia/en/7/7a/LegoBillundFishingVill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43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meretgolf.com/fileadmin/medias/images/actualites/citeocean/Cite_ocean_Biarritz_musee_mer_sur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65" y="0"/>
            <a:ext cx="9163665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49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ruefind.com/images/thumbs/002428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08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raveltain.com/wp-content/uploads/2013/05/MEDIA_695da33a-79df-4188-8611-d6b8c766764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68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rawlifecoaching.com/wp-content/uploads/2009/08/cacao_bea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45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91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dn.sheknows.com/articles/2010/12/hot-choco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6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54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w2.google.com/mw-panoramio/photos/medium/42258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0" y="76200"/>
            <a:ext cx="220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Casinos: </a:t>
            </a:r>
            <a:r>
              <a:rPr lang="en-US" sz="3600" dirty="0" err="1" smtClean="0">
                <a:solidFill>
                  <a:schemeClr val="bg1"/>
                </a:solidFill>
              </a:rPr>
              <a:t>Barriere</a:t>
            </a:r>
            <a:r>
              <a:rPr lang="en-US" sz="3600" dirty="0" smtClean="0">
                <a:solidFill>
                  <a:schemeClr val="bg1"/>
                </a:solidFill>
              </a:rPr>
              <a:t> et Bellevue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27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surfholidays.com/SurfHolidaysSite/files/6a/6a95f296-63ff-4e6e-a6ae-edb1a39818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12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globalgolfermag.com/wp-content/uploads/2013/03/Biarritz-La-Phare-Golf-Club-Fra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32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762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Works Cited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98693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2"/>
              </a:rPr>
              <a:t>http://farm7.staticflickr.com/6200/6029974872_78df63e079_z.jpg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3"/>
              </a:rPr>
              <a:t>http://www.surfholidays.com/SurfHolidaysSite/files/6a/6a95f296-63ff-4e6e-a6ae-edb1a3981845.jpg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4"/>
              </a:rPr>
              <a:t>http://mensfame.com/wp-content/uploads/2011/08/biarritz_cote_atlantique.jpg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5"/>
              </a:rPr>
              <a:t>http://mensfame.com/wp-content/uploads/2011/08/Biarritz-754x565.jpg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6"/>
              </a:rPr>
              <a:t>http://cdn.aspworldtour.com/wp-content/uploads/2012/07/sgbonnarme.jpg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7"/>
              </a:rPr>
              <a:t>http://upload.wikimedia.org/wikipedia/commons/5/50/Biarritz_052_Surf.jpg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8"/>
              </a:rPr>
              <a:t>http://www.nmfs.noaa.gov/pr/images/cetaceans/humpbackwhale_noaa_large.jpg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9"/>
              </a:rPr>
              <a:t>http://www.biarritz-hotel.eu/image/tourisme-biarritz-pays-basque/biarritz/rocher-de-la-vierge-biarritz/rocher-de-la-vierge-biarritz_xs.jpg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10"/>
              </a:rPr>
              <a:t>http://www.luxurytravelmagazine.com/property/hotel-du-palais-imperial-resort-and-spa-biarritz-aquitaine-france-luxury-hotels.php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11"/>
              </a:rPr>
              <a:t>http://upload.wikimedia.org/wikipedia/en/7/7a/LegoBillundFishingVillage.jpg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12"/>
              </a:rPr>
              <a:t>http://www.meretgolf.com/fileadmin/medias/images/actualites/citeocean/Cite_ocean_Biarritz_musee_mer_surf.jpg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13"/>
              </a:rPr>
              <a:t>http://ruefind.com/images/thumbs/0024287.jpeg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14"/>
              </a:rPr>
              <a:t>http://www.traveltain.com/wp-content/uploads/2013/05/MEDIA_695da33a-79df-4188-8611-d6b8c766764d.jpg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15"/>
              </a:rPr>
              <a:t>http://www.rawlifecoaching.com/wp-content/uploads/2009/08/cacao_bean1.jpg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16"/>
              </a:rPr>
              <a:t>http://cdn.sheknows.com/articles/2010/12/hot-chocolate.jpg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17"/>
              </a:rPr>
              <a:t>http://mw2.google.com/mw-panoramio/photos/medium/42258022.jpg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18"/>
              </a:rPr>
              <a:t>http://globalgolfermag.com/wp-content/uploads/2013/03/Biarritz-La-Phare-Golf-Club-France.jpg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83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ap-france.com/town-map/64/64122/administrative-france-map-departements-Biarrit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36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mensfame.com/wp-content/uploads/2011/08/Biarritz-754x56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65"/>
          <a:stretch/>
        </p:blipFill>
        <p:spPr bwMode="auto">
          <a:xfrm>
            <a:off x="-19666" y="2412896"/>
            <a:ext cx="9163665" cy="4452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mensfame.com/wp-content/uploads/2011/08/biarritz_cote_atlantiqu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74"/>
            <a:ext cx="9144000" cy="375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90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Stephanie Gilmore (AUS), 24, four-time ASP Women’s World Champion and current No. 1 on the ASP Women’s World Championship Tour rankings, is the heavy favourite heading into this week’s Roxy Pro Biarritz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16"/>
            <a:ext cx="9151374" cy="686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01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pload.wikimedia.org/wikipedia/commons/5/50/Biarritz_052_Sur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5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arm7.staticflickr.com/6200/6029974872_78df63e079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07" y="-1"/>
            <a:ext cx="9161207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95600" y="2362200"/>
            <a:ext cx="3505200" cy="1981200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971800" y="2404408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2010:</a:t>
            </a:r>
          </a:p>
          <a:p>
            <a:pPr algn="ctr"/>
            <a:r>
              <a:rPr lang="en-US" sz="6000" dirty="0" smtClean="0"/>
              <a:t>25,937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50632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biarritz-hotel.eu/image/tourisme-biarritz-pays-basque/biarritz/rocher-de-la-vierge-biarritz/rocher-de-la-vierge-biarritz_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582" y="0"/>
            <a:ext cx="91685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45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nmfs.noaa.gov/pr/images/cetaceans/humpbackwhale_noaa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25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luxurytravelmagazine.com/images/trips/France/Hotel-du-Palais-Biarritz-Basque-Country-Aquitaine-France/Hotel-du-Palais-Biarritz-France-1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666"/>
            <a:ext cx="9165428" cy="687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-19666"/>
            <a:ext cx="396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1854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11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77</Words>
  <Application>Microsoft Office PowerPoint</Application>
  <PresentationFormat>On-screen Show (4:3)</PresentationFormat>
  <Paragraphs>26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FREE</dc:creator>
  <cp:lastModifiedBy>FREE</cp:lastModifiedBy>
  <cp:revision>6</cp:revision>
  <dcterms:created xsi:type="dcterms:W3CDTF">2013-11-07T08:46:41Z</dcterms:created>
  <dcterms:modified xsi:type="dcterms:W3CDTF">2013-11-07T16:22:43Z</dcterms:modified>
</cp:coreProperties>
</file>